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58" r:id="rId5"/>
    <p:sldId id="259" r:id="rId6"/>
    <p:sldId id="260" r:id="rId7"/>
    <p:sldId id="261" r:id="rId8"/>
    <p:sldId id="262" r:id="rId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F33CC"/>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1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F1F3B-7D99-4789-9C7D-7B94AA662CE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685788C-9BE7-46FB-9B12-B5D6F97CC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3869EF1C-7D1A-45F3-AEC5-D6AEFF9C1278}"/>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5" name="Zástupný symbol pro zápatí 4">
            <a:extLst>
              <a:ext uri="{FF2B5EF4-FFF2-40B4-BE49-F238E27FC236}">
                <a16:creationId xmlns:a16="http://schemas.microsoft.com/office/drawing/2014/main" id="{0888F51F-C71A-4088-8604-304A3F0D7DA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C46AFBA-A0F5-4AF6-94D9-DB4B739B8362}"/>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221439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B8E347-6175-435F-8D4A-9A3A7E7790C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336B4EC-2FD1-43D4-8FE1-9F262E90F28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A1806DA-8497-4CA6-8121-BF8273DB52A0}"/>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5" name="Zástupný symbol pro zápatí 4">
            <a:extLst>
              <a:ext uri="{FF2B5EF4-FFF2-40B4-BE49-F238E27FC236}">
                <a16:creationId xmlns:a16="http://schemas.microsoft.com/office/drawing/2014/main" id="{B95E9FD8-AE30-4410-A424-ADA93D83C2D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0117F24-1C94-498D-BDAC-104A9E10DC6E}"/>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348546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37A62E3-4654-4B77-A8DA-A434246F587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A0E493E-0459-4DA3-B2F1-6FA1C1CDAF0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72AE65A-0BC9-4A8E-8999-D9717D68B007}"/>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5" name="Zástupný symbol pro zápatí 4">
            <a:extLst>
              <a:ext uri="{FF2B5EF4-FFF2-40B4-BE49-F238E27FC236}">
                <a16:creationId xmlns:a16="http://schemas.microsoft.com/office/drawing/2014/main" id="{51BEB738-5DAF-468B-B240-CED702B4D1B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B6954FC-6EB1-4B35-8C0D-9660EB4CADC9}"/>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200876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CA27A-2FC9-489F-AF1A-D5497544416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2F8B36E-F2E6-42A9-A6D2-EC85C3359FA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48F8B91-F03F-4AAB-8DF1-E9C5E25D35E8}"/>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5" name="Zástupný symbol pro zápatí 4">
            <a:extLst>
              <a:ext uri="{FF2B5EF4-FFF2-40B4-BE49-F238E27FC236}">
                <a16:creationId xmlns:a16="http://schemas.microsoft.com/office/drawing/2014/main" id="{95BDFC2E-C5D5-4E1B-922D-12EACFD9630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7D41F37-F6AE-43E5-9BAF-AA696939EC78}"/>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3753359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0018EA-A9E4-4B7A-8D31-9D0FF9751E7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819B942-0AA6-43CF-A8F8-2C09097D1C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F090FEE-56FE-4DC8-B499-FFF92CEF30C5}"/>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5" name="Zástupný symbol pro zápatí 4">
            <a:extLst>
              <a:ext uri="{FF2B5EF4-FFF2-40B4-BE49-F238E27FC236}">
                <a16:creationId xmlns:a16="http://schemas.microsoft.com/office/drawing/2014/main" id="{B6FB8885-83A1-402A-8D31-5F83013EAE8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62E79B3-4CC0-4DCA-8443-4A55B50EA4C0}"/>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2260185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2896F-3C80-4795-AEC5-7EA59D39F92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25C7376-B594-4A80-8722-166C1FDD8408}"/>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BDC9AFA-4B0D-4E5D-8DFD-84D9502525D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FE9E524-8B18-4A61-B77E-0B20DFACE90D}"/>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6" name="Zástupný symbol pro zápatí 5">
            <a:extLst>
              <a:ext uri="{FF2B5EF4-FFF2-40B4-BE49-F238E27FC236}">
                <a16:creationId xmlns:a16="http://schemas.microsoft.com/office/drawing/2014/main" id="{B921223C-642E-4D1B-BE77-00EC2EF66EF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A560FF8-619E-4326-AB65-7FA293FE5A35}"/>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331352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05B13B-D239-49AE-B54E-6D17894C49B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9561F12-618F-4145-8297-B34381660D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6193C3C-4AF4-4F2A-8D79-5F32C8AD757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32D9AF8-6FAF-4433-B30E-6A2E14448C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8F2C3594-3AEF-4D3D-A99C-F73356C0BE5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F014111-DA95-4CDF-9142-798608C39D82}"/>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8" name="Zástupný symbol pro zápatí 7">
            <a:extLst>
              <a:ext uri="{FF2B5EF4-FFF2-40B4-BE49-F238E27FC236}">
                <a16:creationId xmlns:a16="http://schemas.microsoft.com/office/drawing/2014/main" id="{2541996F-519F-412E-80FA-50C40976364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EFC0027E-2F1F-4562-B25B-C033D012B4B5}"/>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931773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901A60-13BA-4054-AAB2-0D10DD6A9B0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F1FE126-43BD-4EA7-9F5F-84D4B30A39FD}"/>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4" name="Zástupný symbol pro zápatí 3">
            <a:extLst>
              <a:ext uri="{FF2B5EF4-FFF2-40B4-BE49-F238E27FC236}">
                <a16:creationId xmlns:a16="http://schemas.microsoft.com/office/drawing/2014/main" id="{5EC0C88E-135B-43E5-B98F-27FD889BD69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0282BC5-F479-4A55-A3E5-8ECF904E8237}"/>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75338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F669CAEF-7EF5-4F83-A7E6-9829DD176E8A}"/>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3" name="Zástupný symbol pro zápatí 2">
            <a:extLst>
              <a:ext uri="{FF2B5EF4-FFF2-40B4-BE49-F238E27FC236}">
                <a16:creationId xmlns:a16="http://schemas.microsoft.com/office/drawing/2014/main" id="{02760A3B-1200-4AFB-9973-6CAA9BCCFCC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56466B7-7EBE-4CB2-8F96-EE22FC78338F}"/>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233720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908EFA-76E6-4CC8-9032-25F86BA7AE2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64CA6ED-1245-4FAD-B666-B515EFD0C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E7E82F3-BB70-499E-ABB2-62F2F5D7D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E5841CB-4D25-4DB6-A2A6-CC8EA43BBAC7}"/>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6" name="Zástupný symbol pro zápatí 5">
            <a:extLst>
              <a:ext uri="{FF2B5EF4-FFF2-40B4-BE49-F238E27FC236}">
                <a16:creationId xmlns:a16="http://schemas.microsoft.com/office/drawing/2014/main" id="{60CE084D-88C4-42F5-B25A-B7233C794C8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DA18273-A137-4B47-B2B4-8B5F00F872AF}"/>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864139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21BF4C-CDD2-497F-83A0-607612BFAD7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58D1F40-C903-4EB3-BD2F-D1E1877C4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9BEE929-C359-445F-A6E0-5DCA5F976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79EFDBC-8CB6-4452-B135-9A9DCCAE7A05}"/>
              </a:ext>
            </a:extLst>
          </p:cNvPr>
          <p:cNvSpPr>
            <a:spLocks noGrp="1"/>
          </p:cNvSpPr>
          <p:nvPr>
            <p:ph type="dt" sz="half" idx="10"/>
          </p:nvPr>
        </p:nvSpPr>
        <p:spPr/>
        <p:txBody>
          <a:bodyPr/>
          <a:lstStyle/>
          <a:p>
            <a:fld id="{FE7E81B6-90F0-4F8B-9B78-12DBD4F43B8D}" type="datetimeFigureOut">
              <a:rPr lang="cs-CZ" smtClean="0"/>
              <a:t>16.11.2023</a:t>
            </a:fld>
            <a:endParaRPr lang="cs-CZ"/>
          </a:p>
        </p:txBody>
      </p:sp>
      <p:sp>
        <p:nvSpPr>
          <p:cNvPr id="6" name="Zástupný symbol pro zápatí 5">
            <a:extLst>
              <a:ext uri="{FF2B5EF4-FFF2-40B4-BE49-F238E27FC236}">
                <a16:creationId xmlns:a16="http://schemas.microsoft.com/office/drawing/2014/main" id="{D94C9411-DA15-4051-BEBC-C27E255EFE4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8F968D5-CFFA-40F6-8D34-7F65BB151C4F}"/>
              </a:ext>
            </a:extLst>
          </p:cNvPr>
          <p:cNvSpPr>
            <a:spLocks noGrp="1"/>
          </p:cNvSpPr>
          <p:nvPr>
            <p:ph type="sldNum" sz="quarter" idx="12"/>
          </p:nvPr>
        </p:nvSpPr>
        <p:spPr/>
        <p:txBody>
          <a:bodyPr/>
          <a:lstStyle/>
          <a:p>
            <a:fld id="{75D3C843-C9BB-495D-814B-B84AE0B6669A}" type="slidenum">
              <a:rPr lang="cs-CZ" smtClean="0"/>
              <a:t>‹#›</a:t>
            </a:fld>
            <a:endParaRPr lang="cs-CZ"/>
          </a:p>
        </p:txBody>
      </p:sp>
    </p:spTree>
    <p:extLst>
      <p:ext uri="{BB962C8B-B14F-4D97-AF65-F5344CB8AC3E}">
        <p14:creationId xmlns:p14="http://schemas.microsoft.com/office/powerpoint/2010/main" val="366612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0EBDB82-E729-489D-8809-F08691F0BC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2EE520A-30B0-47F8-964B-7F017E015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28920D9-0E95-490A-B8BE-A4C98096F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E81B6-90F0-4F8B-9B78-12DBD4F43B8D}" type="datetimeFigureOut">
              <a:rPr lang="cs-CZ" smtClean="0"/>
              <a:t>16.11.2023</a:t>
            </a:fld>
            <a:endParaRPr lang="cs-CZ"/>
          </a:p>
        </p:txBody>
      </p:sp>
      <p:sp>
        <p:nvSpPr>
          <p:cNvPr id="5" name="Zástupný symbol pro zápatí 4">
            <a:extLst>
              <a:ext uri="{FF2B5EF4-FFF2-40B4-BE49-F238E27FC236}">
                <a16:creationId xmlns:a16="http://schemas.microsoft.com/office/drawing/2014/main" id="{C1B4FD73-72D1-44FB-9A55-F7C97769A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10A9A62-D017-4FAF-BB23-25BFDEFA50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3C843-C9BB-495D-814B-B84AE0B6669A}" type="slidenum">
              <a:rPr lang="cs-CZ" smtClean="0"/>
              <a:t>‹#›</a:t>
            </a:fld>
            <a:endParaRPr lang="cs-CZ"/>
          </a:p>
        </p:txBody>
      </p:sp>
    </p:spTree>
    <p:extLst>
      <p:ext uri="{BB962C8B-B14F-4D97-AF65-F5344CB8AC3E}">
        <p14:creationId xmlns:p14="http://schemas.microsoft.com/office/powerpoint/2010/main" val="406828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7.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g"/></Relationships>
</file>

<file path=ppt/slides/_rels/slide8.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hdphoto" Target="../media/hdphoto4.wdp"/><Relationship Id="rId7"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D52053D-B44D-459F-B943-8ED2F97AC7E5}"/>
              </a:ext>
            </a:extLst>
          </p:cNvPr>
          <p:cNvPicPr>
            <a:picLocks noChangeAspect="1"/>
          </p:cNvPicPr>
          <p:nvPr/>
        </p:nvPicPr>
        <p:blipFill rotWithShape="1">
          <a:blip r:embed="rId2">
            <a:extLst>
              <a:ext uri="{28A0092B-C50C-407E-A947-70E740481C1C}">
                <a14:useLocalDpi xmlns:a14="http://schemas.microsoft.com/office/drawing/2010/main" val="0"/>
              </a:ext>
            </a:extLst>
          </a:blip>
          <a:srcRect l="4010" t="21993" b="35922"/>
          <a:stretch/>
        </p:blipFill>
        <p:spPr>
          <a:xfrm>
            <a:off x="245662" y="124288"/>
            <a:ext cx="8602462" cy="2828685"/>
          </a:xfrm>
          <a:prstGeom prst="rect">
            <a:avLst/>
          </a:prstGeom>
          <a:ln>
            <a:noFill/>
          </a:ln>
          <a:effectLst>
            <a:softEdge rad="112500"/>
          </a:effectLst>
        </p:spPr>
      </p:pic>
      <p:pic>
        <p:nvPicPr>
          <p:cNvPr id="6" name="Obrázek 5">
            <a:extLst>
              <a:ext uri="{FF2B5EF4-FFF2-40B4-BE49-F238E27FC236}">
                <a16:creationId xmlns:a16="http://schemas.microsoft.com/office/drawing/2014/main" id="{258D8222-8A55-41D0-948D-D323741A531F}"/>
              </a:ext>
            </a:extLst>
          </p:cNvPr>
          <p:cNvPicPr>
            <a:picLocks noChangeAspect="1"/>
          </p:cNvPicPr>
          <p:nvPr/>
        </p:nvPicPr>
        <p:blipFill>
          <a:blip r:embed="rId3">
            <a:duotone>
              <a:schemeClr val="accent4">
                <a:shade val="45000"/>
                <a:satMod val="135000"/>
              </a:schemeClr>
              <a:prstClr val="white"/>
            </a:duotone>
          </a:blip>
          <a:stretch>
            <a:fillRect/>
          </a:stretch>
        </p:blipFill>
        <p:spPr>
          <a:xfrm>
            <a:off x="8510278" y="300717"/>
            <a:ext cx="2954276" cy="2030430"/>
          </a:xfrm>
          <a:prstGeom prst="rect">
            <a:avLst/>
          </a:prstGeom>
        </p:spPr>
      </p:pic>
      <p:sp>
        <p:nvSpPr>
          <p:cNvPr id="7" name="TextovéPole 6">
            <a:extLst>
              <a:ext uri="{FF2B5EF4-FFF2-40B4-BE49-F238E27FC236}">
                <a16:creationId xmlns:a16="http://schemas.microsoft.com/office/drawing/2014/main" id="{F3FE3DFB-2C3D-42D4-932C-B3022496EFB8}"/>
              </a:ext>
            </a:extLst>
          </p:cNvPr>
          <p:cNvSpPr txBox="1"/>
          <p:nvPr/>
        </p:nvSpPr>
        <p:spPr>
          <a:xfrm>
            <a:off x="5036949" y="2805358"/>
            <a:ext cx="4580369" cy="769441"/>
          </a:xfrm>
          <a:prstGeom prst="rect">
            <a:avLst/>
          </a:prstGeom>
          <a:noFill/>
        </p:spPr>
        <p:txBody>
          <a:bodyPr wrap="square" rtlCol="0">
            <a:spAutoFit/>
          </a:bodyPr>
          <a:lstStyle/>
          <a:p>
            <a:r>
              <a:rPr lang="cs-CZ" sz="4400" dirty="0">
                <a:solidFill>
                  <a:schemeClr val="accent5">
                    <a:lumMod val="75000"/>
                  </a:schemeClr>
                </a:solidFill>
              </a:rPr>
              <a:t>KALEIDOSKOP</a:t>
            </a:r>
            <a:endParaRPr lang="cs-CZ" dirty="0">
              <a:solidFill>
                <a:schemeClr val="accent5">
                  <a:lumMod val="75000"/>
                </a:schemeClr>
              </a:solidFill>
            </a:endParaRPr>
          </a:p>
        </p:txBody>
      </p:sp>
      <p:pic>
        <p:nvPicPr>
          <p:cNvPr id="8" name="Obrázek 7">
            <a:extLst>
              <a:ext uri="{FF2B5EF4-FFF2-40B4-BE49-F238E27FC236}">
                <a16:creationId xmlns:a16="http://schemas.microsoft.com/office/drawing/2014/main" id="{7B1D831F-9D5E-475F-BACD-68D308A78B21}"/>
              </a:ext>
            </a:extLst>
          </p:cNvPr>
          <p:cNvPicPr>
            <a:picLocks noChangeAspect="1"/>
          </p:cNvPicPr>
          <p:nvPr/>
        </p:nvPicPr>
        <p:blipFill>
          <a:blip r:embed="rId4"/>
          <a:stretch>
            <a:fillRect/>
          </a:stretch>
        </p:blipFill>
        <p:spPr>
          <a:xfrm>
            <a:off x="8966423" y="2404136"/>
            <a:ext cx="2954276" cy="3094956"/>
          </a:xfrm>
          <a:prstGeom prst="rect">
            <a:avLst/>
          </a:prstGeom>
          <a:ln>
            <a:noFill/>
          </a:ln>
          <a:effectLst>
            <a:softEdge rad="112500"/>
          </a:effectLst>
        </p:spPr>
      </p:pic>
      <p:sp>
        <p:nvSpPr>
          <p:cNvPr id="10" name="TextovéPole 9">
            <a:extLst>
              <a:ext uri="{FF2B5EF4-FFF2-40B4-BE49-F238E27FC236}">
                <a16:creationId xmlns:a16="http://schemas.microsoft.com/office/drawing/2014/main" id="{F420C328-B950-4D2E-946B-4AC753A3A792}"/>
              </a:ext>
            </a:extLst>
          </p:cNvPr>
          <p:cNvSpPr txBox="1"/>
          <p:nvPr/>
        </p:nvSpPr>
        <p:spPr>
          <a:xfrm>
            <a:off x="4412202" y="3427184"/>
            <a:ext cx="4435922" cy="2862322"/>
          </a:xfrm>
          <a:prstGeom prst="rect">
            <a:avLst/>
          </a:prstGeom>
          <a:noFill/>
        </p:spPr>
        <p:txBody>
          <a:bodyPr wrap="square">
            <a:spAutoFit/>
          </a:bodyPr>
          <a:lstStyle/>
          <a:p>
            <a:pPr algn="just"/>
            <a:r>
              <a:rPr lang="cs-CZ" b="0" i="0" dirty="0">
                <a:solidFill>
                  <a:srgbClr val="222222"/>
                </a:solidFill>
                <a:effectLst/>
                <a:latin typeface="Arial" panose="020B0604020202020204" pitchFamily="34" charset="0"/>
              </a:rPr>
              <a:t>Milí rodiče a přátelé naší školy, protože nám nové velkorysé nástěnky před učebnu výtvarné výchovy přinese až Ježíšek, nabízíme vám pohled do tvorby vašich dětí, našich žáků. Potěšte se alespoň takto jejich vtipnými, kreativními a mnohdy velmi krásnými výtvarnými pracemi.</a:t>
            </a:r>
          </a:p>
          <a:p>
            <a:pPr algn="just"/>
            <a:r>
              <a:rPr lang="cs-CZ" b="0" i="0" dirty="0">
                <a:solidFill>
                  <a:srgbClr val="222222"/>
                </a:solidFill>
                <a:effectLst/>
                <a:latin typeface="Arial" panose="020B0604020202020204" pitchFamily="34" charset="0"/>
              </a:rPr>
              <a:t>                                                                                           Vaše výtvarnice K.K. a V.B.</a:t>
            </a:r>
          </a:p>
        </p:txBody>
      </p:sp>
      <p:sp>
        <p:nvSpPr>
          <p:cNvPr id="12" name="TextovéPole 11">
            <a:extLst>
              <a:ext uri="{FF2B5EF4-FFF2-40B4-BE49-F238E27FC236}">
                <a16:creationId xmlns:a16="http://schemas.microsoft.com/office/drawing/2014/main" id="{1C837B71-A658-44C5-B057-37560C0B4CDF}"/>
              </a:ext>
            </a:extLst>
          </p:cNvPr>
          <p:cNvSpPr txBox="1"/>
          <p:nvPr/>
        </p:nvSpPr>
        <p:spPr>
          <a:xfrm>
            <a:off x="7163609" y="5818420"/>
            <a:ext cx="6094520" cy="646331"/>
          </a:xfrm>
          <a:prstGeom prst="rect">
            <a:avLst/>
          </a:prstGeom>
          <a:noFill/>
        </p:spPr>
        <p:txBody>
          <a:bodyPr wrap="square">
            <a:spAutoFit/>
          </a:bodyPr>
          <a:lstStyle/>
          <a:p>
            <a:pPr algn="ctr"/>
            <a:r>
              <a:rPr lang="cs-CZ" b="1" dirty="0">
                <a:solidFill>
                  <a:srgbClr val="FF33CC"/>
                </a:solidFill>
              </a:rPr>
              <a:t>Nejvíce se cení materiál „ z výskytu“</a:t>
            </a:r>
          </a:p>
          <a:p>
            <a:pPr algn="ctr"/>
            <a:r>
              <a:rPr lang="cs-CZ" b="1" dirty="0">
                <a:solidFill>
                  <a:srgbClr val="FF33CC"/>
                </a:solidFill>
              </a:rPr>
              <a:t>aneb vezeme Bambus </a:t>
            </a:r>
            <a:r>
              <a:rPr lang="cs-CZ" b="1" dirty="0">
                <a:solidFill>
                  <a:srgbClr val="FF33CC"/>
                </a:solidFill>
                <a:sym typeface="Wingdings" panose="05000000000000000000" pitchFamily="2" charset="2"/>
              </a:rPr>
              <a:t> </a:t>
            </a:r>
            <a:endParaRPr lang="cs-CZ" b="1" dirty="0">
              <a:solidFill>
                <a:srgbClr val="FF33CC"/>
              </a:solidFill>
            </a:endParaRPr>
          </a:p>
        </p:txBody>
      </p:sp>
      <p:pic>
        <p:nvPicPr>
          <p:cNvPr id="14" name="Obrázek 13">
            <a:extLst>
              <a:ext uri="{FF2B5EF4-FFF2-40B4-BE49-F238E27FC236}">
                <a16:creationId xmlns:a16="http://schemas.microsoft.com/office/drawing/2014/main" id="{8A3D442E-CB88-49B0-8BBF-E1AE5020E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301" y="2952973"/>
            <a:ext cx="2458065" cy="1843549"/>
          </a:xfrm>
          <a:prstGeom prst="rect">
            <a:avLst/>
          </a:prstGeom>
          <a:ln>
            <a:noFill/>
          </a:ln>
          <a:effectLst>
            <a:softEdge rad="112500"/>
          </a:effectLst>
        </p:spPr>
      </p:pic>
      <p:pic>
        <p:nvPicPr>
          <p:cNvPr id="16" name="Obrázek 15">
            <a:extLst>
              <a:ext uri="{FF2B5EF4-FFF2-40B4-BE49-F238E27FC236}">
                <a16:creationId xmlns:a16="http://schemas.microsoft.com/office/drawing/2014/main" id="{A919B165-BE18-4325-AEC5-C3B8FE142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7665" y="2960704"/>
            <a:ext cx="1355787" cy="1807716"/>
          </a:xfrm>
          <a:prstGeom prst="rect">
            <a:avLst/>
          </a:prstGeom>
          <a:ln>
            <a:noFill/>
          </a:ln>
          <a:effectLst>
            <a:softEdge rad="112500"/>
          </a:effectLst>
        </p:spPr>
      </p:pic>
      <p:sp>
        <p:nvSpPr>
          <p:cNvPr id="17" name="TextovéPole 16">
            <a:extLst>
              <a:ext uri="{FF2B5EF4-FFF2-40B4-BE49-F238E27FC236}">
                <a16:creationId xmlns:a16="http://schemas.microsoft.com/office/drawing/2014/main" id="{73246FC8-827D-449A-AF94-A9936F0F2EF1}"/>
              </a:ext>
            </a:extLst>
          </p:cNvPr>
          <p:cNvSpPr txBox="1"/>
          <p:nvPr/>
        </p:nvSpPr>
        <p:spPr>
          <a:xfrm>
            <a:off x="501464" y="4812178"/>
            <a:ext cx="3701988" cy="369332"/>
          </a:xfrm>
          <a:prstGeom prst="rect">
            <a:avLst/>
          </a:prstGeom>
          <a:noFill/>
        </p:spPr>
        <p:txBody>
          <a:bodyPr wrap="square" rtlCol="0">
            <a:spAutoFit/>
          </a:bodyPr>
          <a:lstStyle/>
          <a:p>
            <a:r>
              <a:rPr lang="cs-CZ" b="1" dirty="0">
                <a:solidFill>
                  <a:srgbClr val="7030A0"/>
                </a:solidFill>
              </a:rPr>
              <a:t>KVARTA – výroba a pouštění draků</a:t>
            </a:r>
          </a:p>
        </p:txBody>
      </p:sp>
      <p:pic>
        <p:nvPicPr>
          <p:cNvPr id="19" name="Obrázek 18">
            <a:extLst>
              <a:ext uri="{FF2B5EF4-FFF2-40B4-BE49-F238E27FC236}">
                <a16:creationId xmlns:a16="http://schemas.microsoft.com/office/drawing/2014/main" id="{52666A22-8BA4-45FB-A44A-3FB24C517691}"/>
              </a:ext>
            </a:extLst>
          </p:cNvPr>
          <p:cNvPicPr>
            <a:picLocks noChangeAspect="1"/>
          </p:cNvPicPr>
          <p:nvPr/>
        </p:nvPicPr>
        <p:blipFill rotWithShape="1">
          <a:blip r:embed="rId7">
            <a:extLst>
              <a:ext uri="{28A0092B-C50C-407E-A947-70E740481C1C}">
                <a14:useLocalDpi xmlns:a14="http://schemas.microsoft.com/office/drawing/2010/main" val="0"/>
              </a:ext>
            </a:extLst>
          </a:blip>
          <a:srcRect t="16268"/>
          <a:stretch/>
        </p:blipFill>
        <p:spPr>
          <a:xfrm>
            <a:off x="251916" y="5178052"/>
            <a:ext cx="1355788" cy="1513642"/>
          </a:xfrm>
          <a:prstGeom prst="rect">
            <a:avLst/>
          </a:prstGeom>
          <a:ln>
            <a:noFill/>
          </a:ln>
          <a:effectLst>
            <a:softEdge rad="112500"/>
          </a:effectLst>
        </p:spPr>
      </p:pic>
      <p:pic>
        <p:nvPicPr>
          <p:cNvPr id="21" name="Obrázek 20">
            <a:extLst>
              <a:ext uri="{FF2B5EF4-FFF2-40B4-BE49-F238E27FC236}">
                <a16:creationId xmlns:a16="http://schemas.microsoft.com/office/drawing/2014/main" id="{74684A04-BBB0-4F68-A9BA-753E374C227B}"/>
              </a:ext>
            </a:extLst>
          </p:cNvPr>
          <p:cNvPicPr>
            <a:picLocks noChangeAspect="1"/>
          </p:cNvPicPr>
          <p:nvPr/>
        </p:nvPicPr>
        <p:blipFill rotWithShape="1">
          <a:blip r:embed="rId8">
            <a:extLst>
              <a:ext uri="{28A0092B-C50C-407E-A947-70E740481C1C}">
                <a14:useLocalDpi xmlns:a14="http://schemas.microsoft.com/office/drawing/2010/main" val="0"/>
              </a:ext>
            </a:extLst>
          </a:blip>
          <a:srcRect t="5876" b="15199"/>
          <a:stretch/>
        </p:blipFill>
        <p:spPr>
          <a:xfrm>
            <a:off x="1610590" y="5186526"/>
            <a:ext cx="1438367" cy="1513642"/>
          </a:xfrm>
          <a:prstGeom prst="rect">
            <a:avLst/>
          </a:prstGeom>
          <a:ln>
            <a:noFill/>
          </a:ln>
          <a:effectLst>
            <a:softEdge rad="112500"/>
          </a:effectLst>
        </p:spPr>
      </p:pic>
      <p:pic>
        <p:nvPicPr>
          <p:cNvPr id="23" name="Obrázek 22">
            <a:extLst>
              <a:ext uri="{FF2B5EF4-FFF2-40B4-BE49-F238E27FC236}">
                <a16:creationId xmlns:a16="http://schemas.microsoft.com/office/drawing/2014/main" id="{6652BA97-5FEC-4AA2-9567-52A0316B3B2F}"/>
              </a:ext>
            </a:extLst>
          </p:cNvPr>
          <p:cNvPicPr>
            <a:picLocks noChangeAspect="1"/>
          </p:cNvPicPr>
          <p:nvPr/>
        </p:nvPicPr>
        <p:blipFill rotWithShape="1">
          <a:blip r:embed="rId9">
            <a:extLst>
              <a:ext uri="{28A0092B-C50C-407E-A947-70E740481C1C}">
                <a14:useLocalDpi xmlns:a14="http://schemas.microsoft.com/office/drawing/2010/main" val="0"/>
              </a:ext>
            </a:extLst>
          </a:blip>
          <a:srcRect b="13604"/>
          <a:stretch/>
        </p:blipFill>
        <p:spPr>
          <a:xfrm>
            <a:off x="3062634" y="5189756"/>
            <a:ext cx="1272997" cy="1466426"/>
          </a:xfrm>
          <a:prstGeom prst="rect">
            <a:avLst/>
          </a:prstGeom>
          <a:ln>
            <a:noFill/>
          </a:ln>
          <a:effectLst>
            <a:softEdge rad="112500"/>
          </a:effectLst>
        </p:spPr>
      </p:pic>
    </p:spTree>
    <p:extLst>
      <p:ext uri="{BB962C8B-B14F-4D97-AF65-F5344CB8AC3E}">
        <p14:creationId xmlns:p14="http://schemas.microsoft.com/office/powerpoint/2010/main" val="857689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DEEE87B-861E-460B-AEA4-01895116E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55" y="75251"/>
            <a:ext cx="1680657" cy="2242548"/>
          </a:xfrm>
          <a:prstGeom prst="rect">
            <a:avLst/>
          </a:prstGeom>
        </p:spPr>
      </p:pic>
      <p:pic>
        <p:nvPicPr>
          <p:cNvPr id="7" name="Obrázek 6">
            <a:extLst>
              <a:ext uri="{FF2B5EF4-FFF2-40B4-BE49-F238E27FC236}">
                <a16:creationId xmlns:a16="http://schemas.microsoft.com/office/drawing/2014/main" id="{BA84AA86-8F68-46BE-8D21-7F16721EE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830" y="75252"/>
            <a:ext cx="2951400" cy="2213550"/>
          </a:xfrm>
          <a:prstGeom prst="rect">
            <a:avLst/>
          </a:prstGeom>
        </p:spPr>
      </p:pic>
      <p:pic>
        <p:nvPicPr>
          <p:cNvPr id="9" name="Obrázek 8">
            <a:extLst>
              <a:ext uri="{FF2B5EF4-FFF2-40B4-BE49-F238E27FC236}">
                <a16:creationId xmlns:a16="http://schemas.microsoft.com/office/drawing/2014/main" id="{17D552D6-CA3C-476E-9E6C-AE87223A1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55" y="1829008"/>
            <a:ext cx="4757875" cy="3568407"/>
          </a:xfrm>
          <a:prstGeom prst="rect">
            <a:avLst/>
          </a:prstGeom>
        </p:spPr>
      </p:pic>
      <p:pic>
        <p:nvPicPr>
          <p:cNvPr id="11" name="Obrázek 10">
            <a:extLst>
              <a:ext uri="{FF2B5EF4-FFF2-40B4-BE49-F238E27FC236}">
                <a16:creationId xmlns:a16="http://schemas.microsoft.com/office/drawing/2014/main" id="{A10FFA67-7E37-46B4-9745-C5EF8B247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796" y="3613211"/>
            <a:ext cx="5016710" cy="2920754"/>
          </a:xfrm>
          <a:prstGeom prst="rect">
            <a:avLst/>
          </a:prstGeom>
        </p:spPr>
      </p:pic>
      <p:pic>
        <p:nvPicPr>
          <p:cNvPr id="13" name="Obrázek 12">
            <a:extLst>
              <a:ext uri="{FF2B5EF4-FFF2-40B4-BE49-F238E27FC236}">
                <a16:creationId xmlns:a16="http://schemas.microsoft.com/office/drawing/2014/main" id="{2728C6AA-697D-415E-B08F-B1232A00D2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1145" y="75251"/>
            <a:ext cx="4944012" cy="3063026"/>
          </a:xfrm>
          <a:prstGeom prst="rect">
            <a:avLst/>
          </a:prstGeom>
        </p:spPr>
      </p:pic>
      <p:pic>
        <p:nvPicPr>
          <p:cNvPr id="15" name="Obrázek 14">
            <a:extLst>
              <a:ext uri="{FF2B5EF4-FFF2-40B4-BE49-F238E27FC236}">
                <a16:creationId xmlns:a16="http://schemas.microsoft.com/office/drawing/2014/main" id="{F06628E5-4566-4E9B-9F61-0C734579E2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9949" y="4009243"/>
            <a:ext cx="2626837" cy="2524722"/>
          </a:xfrm>
          <a:prstGeom prst="rect">
            <a:avLst/>
          </a:prstGeom>
        </p:spPr>
      </p:pic>
      <p:pic>
        <p:nvPicPr>
          <p:cNvPr id="17" name="Obrázek 16">
            <a:extLst>
              <a:ext uri="{FF2B5EF4-FFF2-40B4-BE49-F238E27FC236}">
                <a16:creationId xmlns:a16="http://schemas.microsoft.com/office/drawing/2014/main" id="{6272E0BD-B51B-4CD0-B18C-2B4519E9BA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355" y="4569199"/>
            <a:ext cx="2737282" cy="2052961"/>
          </a:xfrm>
          <a:prstGeom prst="rect">
            <a:avLst/>
          </a:prstGeom>
        </p:spPr>
      </p:pic>
      <p:sp>
        <p:nvSpPr>
          <p:cNvPr id="18" name="TextovéPole 17">
            <a:extLst>
              <a:ext uri="{FF2B5EF4-FFF2-40B4-BE49-F238E27FC236}">
                <a16:creationId xmlns:a16="http://schemas.microsoft.com/office/drawing/2014/main" id="{6BC3F247-C884-4A2F-A074-306D735B0C1E}"/>
              </a:ext>
            </a:extLst>
          </p:cNvPr>
          <p:cNvSpPr txBox="1"/>
          <p:nvPr/>
        </p:nvSpPr>
        <p:spPr>
          <a:xfrm>
            <a:off x="4696287" y="861134"/>
            <a:ext cx="1766658" cy="1200329"/>
          </a:xfrm>
          <a:prstGeom prst="rect">
            <a:avLst/>
          </a:prstGeom>
          <a:noFill/>
        </p:spPr>
        <p:txBody>
          <a:bodyPr wrap="square" rtlCol="0">
            <a:spAutoFit/>
          </a:bodyPr>
          <a:lstStyle/>
          <a:p>
            <a:pPr algn="ctr"/>
            <a:r>
              <a:rPr lang="cs-CZ" sz="2400" b="1" dirty="0">
                <a:solidFill>
                  <a:srgbClr val="FF0000"/>
                </a:solidFill>
              </a:rPr>
              <a:t>Podzimní</a:t>
            </a:r>
          </a:p>
          <a:p>
            <a:pPr algn="ctr"/>
            <a:r>
              <a:rPr lang="cs-CZ" sz="2400" b="1" dirty="0">
                <a:solidFill>
                  <a:srgbClr val="FF0000"/>
                </a:solidFill>
              </a:rPr>
              <a:t>Land-art</a:t>
            </a:r>
          </a:p>
          <a:p>
            <a:pPr algn="ctr"/>
            <a:r>
              <a:rPr lang="cs-CZ" sz="2400" b="1" dirty="0">
                <a:solidFill>
                  <a:srgbClr val="FF0000"/>
                </a:solidFill>
              </a:rPr>
              <a:t>PRIMY</a:t>
            </a:r>
          </a:p>
        </p:txBody>
      </p:sp>
      <p:sp>
        <p:nvSpPr>
          <p:cNvPr id="19" name="TextovéPole 18">
            <a:extLst>
              <a:ext uri="{FF2B5EF4-FFF2-40B4-BE49-F238E27FC236}">
                <a16:creationId xmlns:a16="http://schemas.microsoft.com/office/drawing/2014/main" id="{27A06AA5-EFB2-46B5-A997-4F4DDD1FA87A}"/>
              </a:ext>
            </a:extLst>
          </p:cNvPr>
          <p:cNvSpPr txBox="1"/>
          <p:nvPr/>
        </p:nvSpPr>
        <p:spPr>
          <a:xfrm>
            <a:off x="5899752" y="3138277"/>
            <a:ext cx="5908388" cy="461665"/>
          </a:xfrm>
          <a:prstGeom prst="rect">
            <a:avLst/>
          </a:prstGeom>
          <a:noFill/>
        </p:spPr>
        <p:txBody>
          <a:bodyPr wrap="square" rtlCol="0">
            <a:spAutoFit/>
          </a:bodyPr>
          <a:lstStyle/>
          <a:p>
            <a:r>
              <a:rPr lang="cs-CZ" sz="2400" b="1" dirty="0">
                <a:solidFill>
                  <a:schemeClr val="accent5">
                    <a:lumMod val="75000"/>
                  </a:schemeClr>
                </a:solidFill>
              </a:rPr>
              <a:t>Piktogramy TERCIE</a:t>
            </a:r>
          </a:p>
        </p:txBody>
      </p:sp>
    </p:spTree>
    <p:extLst>
      <p:ext uri="{BB962C8B-B14F-4D97-AF65-F5344CB8AC3E}">
        <p14:creationId xmlns:p14="http://schemas.microsoft.com/office/powerpoint/2010/main" val="1271268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EBEECA3-A89A-41B8-9F18-69CBDDA71D2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33" b="92843" l="4245" r="95907">
                        <a14:foregroundMark x1="14524" y1="7885" x2="36022" y2="5742"/>
                        <a14:foregroundMark x1="56913" y1="3316" x2="59127" y2="3073"/>
                        <a14:foregroundMark x1="76228" y1="3073" x2="79442" y2="3073"/>
                        <a14:foregroundMark x1="83263" y1="3316" x2="84445" y2="3599"/>
                        <a14:foregroundMark x1="85264" y1="3882" x2="86659" y2="8168"/>
                        <a14:foregroundMark x1="86659" y1="8411" x2="32019" y2="6834"/>
                        <a14:foregroundMark x1="84870" y1="26931" x2="93511" y2="81844"/>
                        <a14:foregroundMark x1="93511" y1="85079" x2="62553" y2="41933"/>
                        <a14:foregroundMark x1="62553" y1="41933" x2="62553" y2="41933"/>
                        <a14:foregroundMark x1="14736" y1="29074" x2="9309" y2="73271"/>
                        <a14:foregroundMark x1="9309" y1="73271" x2="23893" y2="87465"/>
                        <a14:foregroundMark x1="23893" y1="87465" x2="34809" y2="86130"/>
                        <a14:foregroundMark x1="34809" y1="86130" x2="34809" y2="86130"/>
                        <a14:foregroundMark x1="11492" y1="89891" x2="6671" y2="92034"/>
                        <a14:foregroundMark x1="4882" y1="92843" x2="4275" y2="92843"/>
                        <a14:foregroundMark x1="6489" y1="66316" x2="7884" y2="53983"/>
                        <a14:foregroundMark x1="6883" y1="55317" x2="4457" y2="88273"/>
                        <a14:foregroundMark x1="87265" y1="31460" x2="87659" y2="30125"/>
                        <a14:foregroundMark x1="87659" y1="27457" x2="58126" y2="17266"/>
                        <a14:foregroundMark x1="58126" y1="17266" x2="58126" y2="17266"/>
                        <a14:foregroundMark x1="60734" y1="19127" x2="63948" y2="17266"/>
                        <a14:foregroundMark x1="65373" y1="16458" x2="66374" y2="15932"/>
                        <a14:foregroundMark x1="68769" y1="15932" x2="75622" y2="17266"/>
                        <a14:foregroundMark x1="63554" y1="17550" x2="63554" y2="17550"/>
                        <a14:foregroundMark x1="95907" y1="85321" x2="95300" y2="87465"/>
                      </a14:backgroundRemoval>
                    </a14:imgEffect>
                  </a14:imgLayer>
                </a14:imgProps>
              </a:ext>
              <a:ext uri="{28A0092B-C50C-407E-A947-70E740481C1C}">
                <a14:useLocalDpi xmlns:a14="http://schemas.microsoft.com/office/drawing/2010/main" val="0"/>
              </a:ext>
            </a:extLst>
          </a:blip>
          <a:stretch>
            <a:fillRect/>
          </a:stretch>
        </p:blipFill>
        <p:spPr>
          <a:xfrm>
            <a:off x="6845977" y="3381559"/>
            <a:ext cx="4849428" cy="3637071"/>
          </a:xfrm>
          <a:prstGeom prst="rect">
            <a:avLst/>
          </a:prstGeom>
        </p:spPr>
      </p:pic>
      <p:pic>
        <p:nvPicPr>
          <p:cNvPr id="3" name="Obrázek 2">
            <a:extLst>
              <a:ext uri="{FF2B5EF4-FFF2-40B4-BE49-F238E27FC236}">
                <a16:creationId xmlns:a16="http://schemas.microsoft.com/office/drawing/2014/main" id="{E4363DA9-670D-42B6-A9AF-2F8CC38852E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5592" l="6701" r="89994">
                        <a14:foregroundMark x1="12917" y1="15649" x2="16859" y2="80590"/>
                        <a14:foregroundMark x1="16859" y1="80590" x2="45179" y2="91710"/>
                        <a14:foregroundMark x1="45179" y1="91710" x2="83263" y2="91710"/>
                        <a14:foregroundMark x1="83263" y1="91710" x2="87295" y2="62960"/>
                        <a14:foregroundMark x1="87295" y1="62960" x2="85112" y2="21229"/>
                        <a14:foregroundMark x1="85112" y1="21229" x2="74348" y2="10473"/>
                        <a14:foregroundMark x1="74348" y1="10473" x2="11067" y2="12940"/>
                        <a14:foregroundMark x1="11067" y1="12940" x2="10885" y2="90902"/>
                        <a14:foregroundMark x1="10885" y1="90902" x2="19982" y2="93126"/>
                        <a14:foregroundMark x1="27441" y1="19531" x2="17071" y2="32309"/>
                        <a14:foregroundMark x1="17071" y1="32309" x2="22074" y2="58876"/>
                        <a14:foregroundMark x1="22074" y1="58876" x2="38539" y2="45249"/>
                        <a14:foregroundMark x1="38539" y1="45249" x2="30716" y2="21593"/>
                        <a14:foregroundMark x1="30716" y1="21593" x2="15616" y2="28548"/>
                        <a14:foregroundMark x1="15616" y1="28548" x2="7611" y2="52244"/>
                        <a14:foregroundMark x1="7611" y1="52244" x2="9400" y2="90053"/>
                        <a14:foregroundMark x1="73105" y1="28953" x2="70800" y2="55196"/>
                        <a14:foregroundMark x1="70800" y1="55196" x2="82414" y2="62111"/>
                        <a14:foregroundMark x1="69345" y1="30853" x2="59733" y2="84432"/>
                        <a14:foregroundMark x1="59733" y1="84432" x2="49181" y2="48807"/>
                        <a14:foregroundMark x1="49181" y1="48807" x2="27896" y2="88718"/>
                        <a14:foregroundMark x1="27896" y1="88718" x2="11431" y2="95592"/>
                        <a14:foregroundMark x1="11431" y1="95592" x2="6701" y2="95592"/>
                        <a14:foregroundMark x1="73711" y1="35018" x2="78472" y2="43025"/>
                        <a14:foregroundMark x1="81170" y1="24788" x2="81807" y2="58269"/>
                        <a14:foregroundMark x1="66040" y1="23130" x2="64372" y2="57703"/>
                        <a14:foregroundMark x1="79927" y1="25354" x2="75804" y2="39709"/>
                        <a14:foregroundMark x1="87417" y1="41367" x2="88448" y2="51880"/>
                        <a14:foregroundMark x1="62523" y1="30328" x2="63554" y2="51355"/>
                        <a14:foregroundMark x1="12917" y1="95026" x2="27259" y2="94784"/>
                        <a14:foregroundMark x1="31383" y1="93934" x2="32232" y2="93934"/>
                        <a14:foregroundMark x1="15221" y1="70441" x2="17495" y2="87869"/>
                        <a14:foregroundMark x1="17495" y1="87869" x2="14190" y2="82612"/>
                        <a14:foregroundMark x1="15616" y1="71533" x2="17708" y2="87020"/>
                        <a14:foregroundMark x1="17708" y1="87020" x2="17495" y2="89770"/>
                        <a14:foregroundMark x1="15828" y1="90619" x2="15221" y2="90619"/>
                        <a14:foregroundMark x1="14372" y1="79822" x2="14372" y2="75131"/>
                      </a14:backgroundRemoval>
                    </a14:imgEffect>
                  </a14:imgLayer>
                </a14:imgProps>
              </a:ext>
              <a:ext uri="{28A0092B-C50C-407E-A947-70E740481C1C}">
                <a14:useLocalDpi xmlns:a14="http://schemas.microsoft.com/office/drawing/2010/main" val="0"/>
              </a:ext>
            </a:extLst>
          </a:blip>
          <a:stretch>
            <a:fillRect/>
          </a:stretch>
        </p:blipFill>
        <p:spPr>
          <a:xfrm>
            <a:off x="6845977" y="177552"/>
            <a:ext cx="4849429" cy="3637072"/>
          </a:xfrm>
          <a:prstGeom prst="rect">
            <a:avLst/>
          </a:prstGeom>
        </p:spPr>
      </p:pic>
      <p:pic>
        <p:nvPicPr>
          <p:cNvPr id="7" name="Obrázek 6">
            <a:extLst>
              <a:ext uri="{FF2B5EF4-FFF2-40B4-BE49-F238E27FC236}">
                <a16:creationId xmlns:a16="http://schemas.microsoft.com/office/drawing/2014/main" id="{EFAD21E3-7CDF-4C45-837E-CBD582582210}"/>
              </a:ext>
            </a:extLst>
          </p:cNvPr>
          <p:cNvPicPr>
            <a:picLocks noChangeAspect="1"/>
          </p:cNvPicPr>
          <p:nvPr/>
        </p:nvPicPr>
        <p:blipFill rotWithShape="1">
          <a:blip r:embed="rId6">
            <a:extLst>
              <a:ext uri="{28A0092B-C50C-407E-A947-70E740481C1C}">
                <a14:useLocalDpi xmlns:a14="http://schemas.microsoft.com/office/drawing/2010/main" val="0"/>
              </a:ext>
            </a:extLst>
          </a:blip>
          <a:srcRect t="12331"/>
          <a:stretch/>
        </p:blipFill>
        <p:spPr>
          <a:xfrm>
            <a:off x="238537" y="74552"/>
            <a:ext cx="5928134" cy="3897847"/>
          </a:xfrm>
          <a:prstGeom prst="rect">
            <a:avLst/>
          </a:prstGeom>
        </p:spPr>
      </p:pic>
      <p:sp>
        <p:nvSpPr>
          <p:cNvPr id="9" name="TextovéPole 8">
            <a:extLst>
              <a:ext uri="{FF2B5EF4-FFF2-40B4-BE49-F238E27FC236}">
                <a16:creationId xmlns:a16="http://schemas.microsoft.com/office/drawing/2014/main" id="{4BC96448-739E-448D-99DD-B37AA53D5DC3}"/>
              </a:ext>
            </a:extLst>
          </p:cNvPr>
          <p:cNvSpPr txBox="1"/>
          <p:nvPr/>
        </p:nvSpPr>
        <p:spPr>
          <a:xfrm>
            <a:off x="5957101" y="74552"/>
            <a:ext cx="6094520" cy="369332"/>
          </a:xfrm>
          <a:prstGeom prst="rect">
            <a:avLst/>
          </a:prstGeom>
          <a:noFill/>
        </p:spPr>
        <p:txBody>
          <a:bodyPr wrap="square">
            <a:spAutoFit/>
          </a:bodyPr>
          <a:lstStyle/>
          <a:p>
            <a:pPr algn="ctr"/>
            <a:r>
              <a:rPr lang="cs-CZ" sz="1800" b="1" dirty="0">
                <a:solidFill>
                  <a:schemeClr val="accent2">
                    <a:lumMod val="75000"/>
                  </a:schemeClr>
                </a:solidFill>
              </a:rPr>
              <a:t>SEKUNDA - </a:t>
            </a:r>
            <a:r>
              <a:rPr lang="cs-CZ" b="1" dirty="0">
                <a:solidFill>
                  <a:schemeClr val="accent2">
                    <a:lumMod val="75000"/>
                  </a:schemeClr>
                </a:solidFill>
              </a:rPr>
              <a:t>K</a:t>
            </a:r>
            <a:r>
              <a:rPr lang="cs-CZ" sz="1800" b="1" dirty="0">
                <a:solidFill>
                  <a:schemeClr val="accent2">
                    <a:lumMod val="75000"/>
                  </a:schemeClr>
                </a:solidFill>
              </a:rPr>
              <a:t>ombinace dvou výtvarných technik</a:t>
            </a:r>
          </a:p>
        </p:txBody>
      </p:sp>
      <p:pic>
        <p:nvPicPr>
          <p:cNvPr id="4" name="Obrázek 3">
            <a:extLst>
              <a:ext uri="{FF2B5EF4-FFF2-40B4-BE49-F238E27FC236}">
                <a16:creationId xmlns:a16="http://schemas.microsoft.com/office/drawing/2014/main" id="{FF20D58C-D45C-4493-A2DD-4FD088317191}"/>
              </a:ext>
            </a:extLst>
          </p:cNvPr>
          <p:cNvPicPr>
            <a:picLocks noChangeAspect="1"/>
          </p:cNvPicPr>
          <p:nvPr/>
        </p:nvPicPr>
        <p:blipFill rotWithShape="1">
          <a:blip r:embed="rId7">
            <a:extLst>
              <a:ext uri="{28A0092B-C50C-407E-A947-70E740481C1C}">
                <a14:useLocalDpi xmlns:a14="http://schemas.microsoft.com/office/drawing/2010/main" val="0"/>
              </a:ext>
            </a:extLst>
          </a:blip>
          <a:srcRect l="23399" t="3464" r="11242" b="3987"/>
          <a:stretch/>
        </p:blipFill>
        <p:spPr>
          <a:xfrm rot="5400000">
            <a:off x="639076" y="4052610"/>
            <a:ext cx="2486448" cy="2640608"/>
          </a:xfrm>
          <a:prstGeom prst="rect">
            <a:avLst/>
          </a:prstGeom>
        </p:spPr>
      </p:pic>
      <p:sp>
        <p:nvSpPr>
          <p:cNvPr id="10" name="TextovéPole 9">
            <a:extLst>
              <a:ext uri="{FF2B5EF4-FFF2-40B4-BE49-F238E27FC236}">
                <a16:creationId xmlns:a16="http://schemas.microsoft.com/office/drawing/2014/main" id="{1473FE5B-EEFC-47AF-95CE-20390D98F6A5}"/>
              </a:ext>
            </a:extLst>
          </p:cNvPr>
          <p:cNvSpPr txBox="1"/>
          <p:nvPr/>
        </p:nvSpPr>
        <p:spPr>
          <a:xfrm>
            <a:off x="1401701" y="4620478"/>
            <a:ext cx="6094520" cy="830997"/>
          </a:xfrm>
          <a:prstGeom prst="rect">
            <a:avLst/>
          </a:prstGeom>
          <a:noFill/>
        </p:spPr>
        <p:txBody>
          <a:bodyPr wrap="square">
            <a:spAutoFit/>
          </a:bodyPr>
          <a:lstStyle/>
          <a:p>
            <a:pPr algn="ctr"/>
            <a:r>
              <a:rPr lang="cs-CZ" sz="2400" b="1" dirty="0">
                <a:solidFill>
                  <a:srgbClr val="FF0000"/>
                </a:solidFill>
              </a:rPr>
              <a:t>Socha ze silonky </a:t>
            </a:r>
          </a:p>
          <a:p>
            <a:pPr algn="ctr"/>
            <a:r>
              <a:rPr lang="cs-CZ" sz="2400" b="1" dirty="0">
                <a:solidFill>
                  <a:srgbClr val="FF0000"/>
                </a:solidFill>
              </a:rPr>
              <a:t> 3. A</a:t>
            </a:r>
          </a:p>
        </p:txBody>
      </p:sp>
      <p:pic>
        <p:nvPicPr>
          <p:cNvPr id="8" name="Obrázek 7">
            <a:extLst>
              <a:ext uri="{FF2B5EF4-FFF2-40B4-BE49-F238E27FC236}">
                <a16:creationId xmlns:a16="http://schemas.microsoft.com/office/drawing/2014/main" id="{486E2A00-DC79-483E-A49A-5B5B1F79CF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88" b="89972" l="9976" r="98150">
                        <a14:foregroundMark x1="15828" y1="64820" x2="18678" y2="59604"/>
                        <a14:foregroundMark x1="84839" y1="63243" x2="94118" y2="66316"/>
                        <a14:foregroundMark x1="94118" y1="66316" x2="97514" y2="50222"/>
                        <a14:foregroundMark x1="97514" y1="50222" x2="92844" y2="39911"/>
                        <a14:foregroundMark x1="92844" y1="39911" x2="88357" y2="47028"/>
                        <a14:foregroundMark x1="90327" y1="59240" x2="98150" y2="57582"/>
                        <a14:foregroundMark x1="98150" y1="57582" x2="91904" y2="49575"/>
                        <a14:foregroundMark x1="91904" y1="49575" x2="91116" y2="50020"/>
                      </a14:backgroundRemoval>
                    </a14:imgEffect>
                  </a14:imgLayer>
                </a14:imgProps>
              </a:ext>
              <a:ext uri="{28A0092B-C50C-407E-A947-70E740481C1C}">
                <a14:useLocalDpi xmlns:a14="http://schemas.microsoft.com/office/drawing/2010/main" val="0"/>
              </a:ext>
            </a:extLst>
          </a:blip>
          <a:stretch>
            <a:fillRect/>
          </a:stretch>
        </p:blipFill>
        <p:spPr>
          <a:xfrm rot="5400000">
            <a:off x="4213623" y="2592974"/>
            <a:ext cx="4097909" cy="3073432"/>
          </a:xfrm>
          <a:prstGeom prst="rect">
            <a:avLst/>
          </a:prstGeom>
        </p:spPr>
      </p:pic>
    </p:spTree>
    <p:extLst>
      <p:ext uri="{BB962C8B-B14F-4D97-AF65-F5344CB8AC3E}">
        <p14:creationId xmlns:p14="http://schemas.microsoft.com/office/powerpoint/2010/main" val="167497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F5DFD1C-3AC2-4B17-9B74-0AACC01C2F3E}"/>
              </a:ext>
            </a:extLst>
          </p:cNvPr>
          <p:cNvSpPr txBox="1"/>
          <p:nvPr/>
        </p:nvSpPr>
        <p:spPr>
          <a:xfrm>
            <a:off x="2583402" y="88777"/>
            <a:ext cx="7537141" cy="461665"/>
          </a:xfrm>
          <a:prstGeom prst="rect">
            <a:avLst/>
          </a:prstGeom>
          <a:noFill/>
        </p:spPr>
        <p:txBody>
          <a:bodyPr wrap="square" rtlCol="0">
            <a:spAutoFit/>
          </a:bodyPr>
          <a:lstStyle/>
          <a:p>
            <a:r>
              <a:rPr lang="cs-CZ" sz="2400" b="1" dirty="0">
                <a:solidFill>
                  <a:srgbClr val="FF33CC"/>
                </a:solidFill>
              </a:rPr>
              <a:t>SEXTA a 2. G - </a:t>
            </a:r>
            <a:r>
              <a:rPr lang="cs-CZ" sz="2400" b="1" dirty="0" err="1">
                <a:solidFill>
                  <a:srgbClr val="FF33CC"/>
                </a:solidFill>
              </a:rPr>
              <a:t>Tape</a:t>
            </a:r>
            <a:r>
              <a:rPr lang="cs-CZ" sz="2400" b="1" dirty="0">
                <a:solidFill>
                  <a:srgbClr val="FF33CC"/>
                </a:solidFill>
              </a:rPr>
              <a:t>-art, práce s barevnými izolepami</a:t>
            </a:r>
          </a:p>
        </p:txBody>
      </p:sp>
      <p:pic>
        <p:nvPicPr>
          <p:cNvPr id="4" name="Obrázek 3">
            <a:extLst>
              <a:ext uri="{FF2B5EF4-FFF2-40B4-BE49-F238E27FC236}">
                <a16:creationId xmlns:a16="http://schemas.microsoft.com/office/drawing/2014/main" id="{18D49912-69ED-473E-8F07-7D90B9867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575" y="550442"/>
            <a:ext cx="4328960" cy="3616906"/>
          </a:xfrm>
          <a:prstGeom prst="rect">
            <a:avLst/>
          </a:prstGeom>
        </p:spPr>
      </p:pic>
      <p:pic>
        <p:nvPicPr>
          <p:cNvPr id="6" name="Obrázek 5">
            <a:extLst>
              <a:ext uri="{FF2B5EF4-FFF2-40B4-BE49-F238E27FC236}">
                <a16:creationId xmlns:a16="http://schemas.microsoft.com/office/drawing/2014/main" id="{3407F170-DC8A-4E80-A305-1DC1E57C0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57" y="550441"/>
            <a:ext cx="3090733" cy="3616906"/>
          </a:xfrm>
          <a:prstGeom prst="rect">
            <a:avLst/>
          </a:prstGeom>
        </p:spPr>
      </p:pic>
      <p:pic>
        <p:nvPicPr>
          <p:cNvPr id="8" name="Obrázek 7">
            <a:extLst>
              <a:ext uri="{FF2B5EF4-FFF2-40B4-BE49-F238E27FC236}">
                <a16:creationId xmlns:a16="http://schemas.microsoft.com/office/drawing/2014/main" id="{7A17045D-818A-4334-894F-FE7DBF817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57" y="4229492"/>
            <a:ext cx="4818904" cy="2297654"/>
          </a:xfrm>
          <a:prstGeom prst="rect">
            <a:avLst/>
          </a:prstGeom>
        </p:spPr>
      </p:pic>
      <p:pic>
        <p:nvPicPr>
          <p:cNvPr id="10" name="Obrázek 9">
            <a:extLst>
              <a:ext uri="{FF2B5EF4-FFF2-40B4-BE49-F238E27FC236}">
                <a16:creationId xmlns:a16="http://schemas.microsoft.com/office/drawing/2014/main" id="{53A16C52-A383-453B-BAC7-8FC777D60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2020" y="550440"/>
            <a:ext cx="2837514" cy="2443415"/>
          </a:xfrm>
          <a:prstGeom prst="rect">
            <a:avLst/>
          </a:prstGeom>
        </p:spPr>
      </p:pic>
      <p:pic>
        <p:nvPicPr>
          <p:cNvPr id="12" name="Obrázek 11">
            <a:extLst>
              <a:ext uri="{FF2B5EF4-FFF2-40B4-BE49-F238E27FC236}">
                <a16:creationId xmlns:a16="http://schemas.microsoft.com/office/drawing/2014/main" id="{3402C84B-09F7-45C4-8337-2CA9BBC45D9D}"/>
              </a:ext>
            </a:extLst>
          </p:cNvPr>
          <p:cNvPicPr>
            <a:picLocks noChangeAspect="1"/>
          </p:cNvPicPr>
          <p:nvPr/>
        </p:nvPicPr>
        <p:blipFill rotWithShape="1">
          <a:blip r:embed="rId6">
            <a:extLst>
              <a:ext uri="{28A0092B-C50C-407E-A947-70E740481C1C}">
                <a14:useLocalDpi xmlns:a14="http://schemas.microsoft.com/office/drawing/2010/main" val="0"/>
              </a:ext>
            </a:extLst>
          </a:blip>
          <a:srcRect t="3865" b="8155"/>
          <a:stretch/>
        </p:blipFill>
        <p:spPr>
          <a:xfrm>
            <a:off x="9448449" y="3035916"/>
            <a:ext cx="2447629" cy="3485989"/>
          </a:xfrm>
          <a:prstGeom prst="rect">
            <a:avLst/>
          </a:prstGeom>
        </p:spPr>
      </p:pic>
      <p:pic>
        <p:nvPicPr>
          <p:cNvPr id="16" name="Obrázek 15">
            <a:extLst>
              <a:ext uri="{FF2B5EF4-FFF2-40B4-BE49-F238E27FC236}">
                <a16:creationId xmlns:a16="http://schemas.microsoft.com/office/drawing/2014/main" id="{2E304860-02D7-42AF-80AD-87CD14E01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4567" y="4232112"/>
            <a:ext cx="3174504" cy="2292413"/>
          </a:xfrm>
          <a:prstGeom prst="rect">
            <a:avLst/>
          </a:prstGeom>
        </p:spPr>
      </p:pic>
      <p:pic>
        <p:nvPicPr>
          <p:cNvPr id="18" name="Grafický objekt 17" descr="Symbol zvednutého palce se souvislou výplní">
            <a:extLst>
              <a:ext uri="{FF2B5EF4-FFF2-40B4-BE49-F238E27FC236}">
                <a16:creationId xmlns:a16="http://schemas.microsoft.com/office/drawing/2014/main" id="{BE03189E-511E-485D-9B53-D9DCD5CC3E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5292" y="3252947"/>
            <a:ext cx="914400" cy="914400"/>
          </a:xfrm>
          <a:prstGeom prst="rect">
            <a:avLst/>
          </a:prstGeom>
        </p:spPr>
      </p:pic>
    </p:spTree>
    <p:extLst>
      <p:ext uri="{BB962C8B-B14F-4D97-AF65-F5344CB8AC3E}">
        <p14:creationId xmlns:p14="http://schemas.microsoft.com/office/powerpoint/2010/main" val="182201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187F051-611F-4B3E-A4CB-0088EE76C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908" y="267037"/>
            <a:ext cx="3938870" cy="3848470"/>
          </a:xfrm>
          <a:prstGeom prst="rect">
            <a:avLst/>
          </a:prstGeom>
        </p:spPr>
      </p:pic>
      <p:sp>
        <p:nvSpPr>
          <p:cNvPr id="4" name="TextovéPole 3">
            <a:extLst>
              <a:ext uri="{FF2B5EF4-FFF2-40B4-BE49-F238E27FC236}">
                <a16:creationId xmlns:a16="http://schemas.microsoft.com/office/drawing/2014/main" id="{F3317926-7BA2-4643-84E9-240124B2A46F}"/>
              </a:ext>
            </a:extLst>
          </p:cNvPr>
          <p:cNvSpPr txBox="1"/>
          <p:nvPr/>
        </p:nvSpPr>
        <p:spPr>
          <a:xfrm>
            <a:off x="3476889" y="4692266"/>
            <a:ext cx="4649691" cy="707886"/>
          </a:xfrm>
          <a:prstGeom prst="rect">
            <a:avLst/>
          </a:prstGeom>
          <a:noFill/>
        </p:spPr>
        <p:txBody>
          <a:bodyPr wrap="square" rtlCol="0">
            <a:spAutoFit/>
          </a:bodyPr>
          <a:lstStyle/>
          <a:p>
            <a:r>
              <a:rPr lang="cs-CZ" sz="2000" b="1" dirty="0">
                <a:solidFill>
                  <a:schemeClr val="accent4">
                    <a:lumMod val="75000"/>
                  </a:schemeClr>
                </a:solidFill>
              </a:rPr>
              <a:t>2. A - Tisk z koláže</a:t>
            </a:r>
          </a:p>
          <a:p>
            <a:r>
              <a:rPr lang="cs-CZ" sz="2000" b="1" dirty="0">
                <a:solidFill>
                  <a:schemeClr val="accent4">
                    <a:lumMod val="75000"/>
                  </a:schemeClr>
                </a:solidFill>
              </a:rPr>
              <a:t> (Móda), Ilustrace</a:t>
            </a:r>
          </a:p>
        </p:txBody>
      </p:sp>
      <p:pic>
        <p:nvPicPr>
          <p:cNvPr id="6" name="Obrázek 5">
            <a:extLst>
              <a:ext uri="{FF2B5EF4-FFF2-40B4-BE49-F238E27FC236}">
                <a16:creationId xmlns:a16="http://schemas.microsoft.com/office/drawing/2014/main" id="{26F06391-FBDF-4F32-A02E-8D75753FA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458" y="4357343"/>
            <a:ext cx="4053770" cy="2185809"/>
          </a:xfrm>
          <a:prstGeom prst="rect">
            <a:avLst/>
          </a:prstGeom>
        </p:spPr>
      </p:pic>
      <p:pic>
        <p:nvPicPr>
          <p:cNvPr id="8" name="Obrázek 7">
            <a:extLst>
              <a:ext uri="{FF2B5EF4-FFF2-40B4-BE49-F238E27FC236}">
                <a16:creationId xmlns:a16="http://schemas.microsoft.com/office/drawing/2014/main" id="{6DF8B4CA-2F10-403D-93FA-584A7F745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259" y="267037"/>
            <a:ext cx="2389949" cy="2875658"/>
          </a:xfrm>
          <a:prstGeom prst="rect">
            <a:avLst/>
          </a:prstGeom>
        </p:spPr>
      </p:pic>
      <p:sp>
        <p:nvSpPr>
          <p:cNvPr id="11" name="TextovéPole 10">
            <a:extLst>
              <a:ext uri="{FF2B5EF4-FFF2-40B4-BE49-F238E27FC236}">
                <a16:creationId xmlns:a16="http://schemas.microsoft.com/office/drawing/2014/main" id="{0981D549-38E8-4865-B910-07B6427C2781}"/>
              </a:ext>
            </a:extLst>
          </p:cNvPr>
          <p:cNvSpPr txBox="1"/>
          <p:nvPr/>
        </p:nvSpPr>
        <p:spPr>
          <a:xfrm>
            <a:off x="506977" y="114793"/>
            <a:ext cx="4714042" cy="400110"/>
          </a:xfrm>
          <a:prstGeom prst="rect">
            <a:avLst/>
          </a:prstGeom>
          <a:noFill/>
        </p:spPr>
        <p:txBody>
          <a:bodyPr wrap="square" rtlCol="0">
            <a:spAutoFit/>
          </a:bodyPr>
          <a:lstStyle/>
          <a:p>
            <a:r>
              <a:rPr lang="cs-CZ" sz="2000" b="1" dirty="0"/>
              <a:t>KVINTA - Půdorysy budov podle </a:t>
            </a:r>
            <a:r>
              <a:rPr lang="cs-CZ" sz="2000" b="1" dirty="0" err="1"/>
              <a:t>Santiniho</a:t>
            </a:r>
            <a:endParaRPr lang="cs-CZ" sz="2000" b="1" dirty="0"/>
          </a:p>
        </p:txBody>
      </p:sp>
      <p:pic>
        <p:nvPicPr>
          <p:cNvPr id="13" name="Obrázek 12">
            <a:extLst>
              <a:ext uri="{FF2B5EF4-FFF2-40B4-BE49-F238E27FC236}">
                <a16:creationId xmlns:a16="http://schemas.microsoft.com/office/drawing/2014/main" id="{13486C88-D08D-4126-A4F9-88C5423DF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95" y="549167"/>
            <a:ext cx="4777007" cy="3582755"/>
          </a:xfrm>
          <a:prstGeom prst="rect">
            <a:avLst/>
          </a:prstGeom>
        </p:spPr>
      </p:pic>
      <p:pic>
        <p:nvPicPr>
          <p:cNvPr id="5" name="Obrázek 4">
            <a:extLst>
              <a:ext uri="{FF2B5EF4-FFF2-40B4-BE49-F238E27FC236}">
                <a16:creationId xmlns:a16="http://schemas.microsoft.com/office/drawing/2014/main" id="{64C71836-BAD5-4AA4-8FD7-EFA87D587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7386" y="3234926"/>
            <a:ext cx="2334918" cy="3069731"/>
          </a:xfrm>
          <a:prstGeom prst="rect">
            <a:avLst/>
          </a:prstGeom>
        </p:spPr>
      </p:pic>
      <p:pic>
        <p:nvPicPr>
          <p:cNvPr id="9" name="Obrázek 8">
            <a:extLst>
              <a:ext uri="{FF2B5EF4-FFF2-40B4-BE49-F238E27FC236}">
                <a16:creationId xmlns:a16="http://schemas.microsoft.com/office/drawing/2014/main" id="{9E5B8075-3CA9-41EF-87C3-73E38C0ACDFB}"/>
              </a:ext>
            </a:extLst>
          </p:cNvPr>
          <p:cNvPicPr>
            <a:picLocks noChangeAspect="1"/>
          </p:cNvPicPr>
          <p:nvPr/>
        </p:nvPicPr>
        <p:blipFill rotWithShape="1">
          <a:blip r:embed="rId7">
            <a:extLst>
              <a:ext uri="{28A0092B-C50C-407E-A947-70E740481C1C}">
                <a14:useLocalDpi xmlns:a14="http://schemas.microsoft.com/office/drawing/2010/main" val="0"/>
              </a:ext>
            </a:extLst>
          </a:blip>
          <a:srcRect l="11372" t="12680" r="7157" b="12419"/>
          <a:stretch/>
        </p:blipFill>
        <p:spPr>
          <a:xfrm>
            <a:off x="475495" y="4351170"/>
            <a:ext cx="3042595" cy="2097963"/>
          </a:xfrm>
          <a:prstGeom prst="rect">
            <a:avLst/>
          </a:prstGeom>
        </p:spPr>
      </p:pic>
    </p:spTree>
    <p:extLst>
      <p:ext uri="{BB962C8B-B14F-4D97-AF65-F5344CB8AC3E}">
        <p14:creationId xmlns:p14="http://schemas.microsoft.com/office/powerpoint/2010/main" val="4068008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DD6F679-8D56-4F8A-B83F-FD6045E139D2}"/>
              </a:ext>
            </a:extLst>
          </p:cNvPr>
          <p:cNvSpPr txBox="1"/>
          <p:nvPr/>
        </p:nvSpPr>
        <p:spPr>
          <a:xfrm>
            <a:off x="155550" y="143651"/>
            <a:ext cx="5495810" cy="400110"/>
          </a:xfrm>
          <a:prstGeom prst="rect">
            <a:avLst/>
          </a:prstGeom>
          <a:noFill/>
        </p:spPr>
        <p:txBody>
          <a:bodyPr wrap="square" rtlCol="0">
            <a:spAutoFit/>
          </a:bodyPr>
          <a:lstStyle/>
          <a:p>
            <a:r>
              <a:rPr lang="cs-CZ" sz="2000" b="1" dirty="0">
                <a:solidFill>
                  <a:schemeClr val="accent4">
                    <a:lumMod val="50000"/>
                  </a:schemeClr>
                </a:solidFill>
              </a:rPr>
              <a:t>KVARTA - Pijáci kávy a čaje (malba kávou a čajem)</a:t>
            </a:r>
          </a:p>
        </p:txBody>
      </p:sp>
      <p:sp>
        <p:nvSpPr>
          <p:cNvPr id="3" name="TextovéPole 2">
            <a:extLst>
              <a:ext uri="{FF2B5EF4-FFF2-40B4-BE49-F238E27FC236}">
                <a16:creationId xmlns:a16="http://schemas.microsoft.com/office/drawing/2014/main" id="{A0A0C15A-F12C-49AA-93DF-A4D508540BD1}"/>
              </a:ext>
            </a:extLst>
          </p:cNvPr>
          <p:cNvSpPr txBox="1"/>
          <p:nvPr/>
        </p:nvSpPr>
        <p:spPr>
          <a:xfrm>
            <a:off x="9357208" y="5603768"/>
            <a:ext cx="2734940" cy="830997"/>
          </a:xfrm>
          <a:prstGeom prst="rect">
            <a:avLst/>
          </a:prstGeom>
          <a:noFill/>
        </p:spPr>
        <p:txBody>
          <a:bodyPr wrap="square" rtlCol="0">
            <a:spAutoFit/>
          </a:bodyPr>
          <a:lstStyle/>
          <a:p>
            <a:pPr algn="ctr"/>
            <a:r>
              <a:rPr lang="cs-CZ" sz="2400" b="1" dirty="0">
                <a:solidFill>
                  <a:srgbClr val="FF0000"/>
                </a:solidFill>
              </a:rPr>
              <a:t>1. G - Mr. Doodle,</a:t>
            </a:r>
          </a:p>
          <a:p>
            <a:pPr algn="ctr"/>
            <a:r>
              <a:rPr lang="cs-CZ" sz="2400" b="1" dirty="0">
                <a:solidFill>
                  <a:srgbClr val="FF0000"/>
                </a:solidFill>
              </a:rPr>
              <a:t> práce s linií</a:t>
            </a:r>
          </a:p>
        </p:txBody>
      </p:sp>
      <p:pic>
        <p:nvPicPr>
          <p:cNvPr id="5" name="Obrázek 4">
            <a:extLst>
              <a:ext uri="{FF2B5EF4-FFF2-40B4-BE49-F238E27FC236}">
                <a16:creationId xmlns:a16="http://schemas.microsoft.com/office/drawing/2014/main" id="{BC197A78-F702-406C-BAF8-C134A26D0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50" y="3281370"/>
            <a:ext cx="5806280" cy="3342443"/>
          </a:xfrm>
          <a:prstGeom prst="rect">
            <a:avLst/>
          </a:prstGeom>
        </p:spPr>
      </p:pic>
      <p:pic>
        <p:nvPicPr>
          <p:cNvPr id="7" name="Obrázek 6">
            <a:extLst>
              <a:ext uri="{FF2B5EF4-FFF2-40B4-BE49-F238E27FC236}">
                <a16:creationId xmlns:a16="http://schemas.microsoft.com/office/drawing/2014/main" id="{BC9E3E09-4AAB-4FC8-920E-84A5F76C7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830" y="3271171"/>
            <a:ext cx="3250825" cy="3310066"/>
          </a:xfrm>
          <a:prstGeom prst="rect">
            <a:avLst/>
          </a:prstGeom>
        </p:spPr>
      </p:pic>
      <p:pic>
        <p:nvPicPr>
          <p:cNvPr id="9" name="Obrázek 8">
            <a:extLst>
              <a:ext uri="{FF2B5EF4-FFF2-40B4-BE49-F238E27FC236}">
                <a16:creationId xmlns:a16="http://schemas.microsoft.com/office/drawing/2014/main" id="{2278C007-0C48-4AC6-87CD-F72946A13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2655" y="3271171"/>
            <a:ext cx="2734940" cy="2186126"/>
          </a:xfrm>
          <a:prstGeom prst="rect">
            <a:avLst/>
          </a:prstGeom>
        </p:spPr>
      </p:pic>
      <p:pic>
        <p:nvPicPr>
          <p:cNvPr id="11" name="Obrázek 10">
            <a:extLst>
              <a:ext uri="{FF2B5EF4-FFF2-40B4-BE49-F238E27FC236}">
                <a16:creationId xmlns:a16="http://schemas.microsoft.com/office/drawing/2014/main" id="{EE7B45DB-2D34-4D12-8595-A579E234F8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636" y="356898"/>
            <a:ext cx="2116085" cy="2790236"/>
          </a:xfrm>
          <a:prstGeom prst="rect">
            <a:avLst/>
          </a:prstGeom>
        </p:spPr>
      </p:pic>
      <p:pic>
        <p:nvPicPr>
          <p:cNvPr id="13" name="Obrázek 12">
            <a:extLst>
              <a:ext uri="{FF2B5EF4-FFF2-40B4-BE49-F238E27FC236}">
                <a16:creationId xmlns:a16="http://schemas.microsoft.com/office/drawing/2014/main" id="{DF2A9604-4382-49EB-A5A9-BE56FD635D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1682" y="343868"/>
            <a:ext cx="2559277" cy="2790236"/>
          </a:xfrm>
          <a:prstGeom prst="rect">
            <a:avLst/>
          </a:prstGeom>
        </p:spPr>
      </p:pic>
      <p:pic>
        <p:nvPicPr>
          <p:cNvPr id="15" name="Obrázek 14">
            <a:extLst>
              <a:ext uri="{FF2B5EF4-FFF2-40B4-BE49-F238E27FC236}">
                <a16:creationId xmlns:a16="http://schemas.microsoft.com/office/drawing/2014/main" id="{DFC66045-19D8-452B-A5C2-A10AA95AEA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7866" y="552071"/>
            <a:ext cx="3604448" cy="2582033"/>
          </a:xfrm>
          <a:prstGeom prst="rect">
            <a:avLst/>
          </a:prstGeom>
        </p:spPr>
      </p:pic>
      <p:pic>
        <p:nvPicPr>
          <p:cNvPr id="17" name="Obrázek 16">
            <a:extLst>
              <a:ext uri="{FF2B5EF4-FFF2-40B4-BE49-F238E27FC236}">
                <a16:creationId xmlns:a16="http://schemas.microsoft.com/office/drawing/2014/main" id="{1E732A37-348E-484D-B300-96BCDE7FEE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5228" y="1505918"/>
            <a:ext cx="1948723" cy="1628186"/>
          </a:xfrm>
          <a:prstGeom prst="rect">
            <a:avLst/>
          </a:prstGeom>
        </p:spPr>
      </p:pic>
      <p:pic>
        <p:nvPicPr>
          <p:cNvPr id="19" name="Obrázek 18">
            <a:extLst>
              <a:ext uri="{FF2B5EF4-FFF2-40B4-BE49-F238E27FC236}">
                <a16:creationId xmlns:a16="http://schemas.microsoft.com/office/drawing/2014/main" id="{CFE3D377-4C42-4A6D-A92F-AC58800A50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502" y="2116328"/>
            <a:ext cx="762763" cy="1017776"/>
          </a:xfrm>
          <a:prstGeom prst="rect">
            <a:avLst/>
          </a:prstGeom>
        </p:spPr>
      </p:pic>
      <p:pic>
        <p:nvPicPr>
          <p:cNvPr id="21" name="Obrázek 20">
            <a:extLst>
              <a:ext uri="{FF2B5EF4-FFF2-40B4-BE49-F238E27FC236}">
                <a16:creationId xmlns:a16="http://schemas.microsoft.com/office/drawing/2014/main" id="{8E6C96BE-841F-413E-B5E4-73797E74B2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5809091" y="395690"/>
            <a:ext cx="1054860" cy="1008604"/>
          </a:xfrm>
          <a:prstGeom prst="rect">
            <a:avLst/>
          </a:prstGeom>
        </p:spPr>
      </p:pic>
    </p:spTree>
    <p:extLst>
      <p:ext uri="{BB962C8B-B14F-4D97-AF65-F5344CB8AC3E}">
        <p14:creationId xmlns:p14="http://schemas.microsoft.com/office/powerpoint/2010/main" val="208205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C6567ED-B991-4028-8B97-6FF5B9F6ABE6}"/>
              </a:ext>
            </a:extLst>
          </p:cNvPr>
          <p:cNvSpPr txBox="1"/>
          <p:nvPr/>
        </p:nvSpPr>
        <p:spPr>
          <a:xfrm>
            <a:off x="73246" y="0"/>
            <a:ext cx="5264458" cy="461665"/>
          </a:xfrm>
          <a:prstGeom prst="rect">
            <a:avLst/>
          </a:prstGeom>
          <a:noFill/>
        </p:spPr>
        <p:txBody>
          <a:bodyPr wrap="square" rtlCol="0">
            <a:spAutoFit/>
          </a:bodyPr>
          <a:lstStyle/>
          <a:p>
            <a:r>
              <a:rPr lang="cs-CZ" sz="2400" b="1" dirty="0">
                <a:solidFill>
                  <a:srgbClr val="CC3300"/>
                </a:solidFill>
              </a:rPr>
              <a:t>Podzimní krajiny pastelem - KVARTA</a:t>
            </a:r>
          </a:p>
        </p:txBody>
      </p:sp>
      <p:pic>
        <p:nvPicPr>
          <p:cNvPr id="7" name="Obrázek 6">
            <a:extLst>
              <a:ext uri="{FF2B5EF4-FFF2-40B4-BE49-F238E27FC236}">
                <a16:creationId xmlns:a16="http://schemas.microsoft.com/office/drawing/2014/main" id="{C38FB43E-5992-49C1-8F97-7B70E1B9E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0226" y="564022"/>
            <a:ext cx="1940253" cy="2895804"/>
          </a:xfrm>
          <a:prstGeom prst="rect">
            <a:avLst/>
          </a:prstGeom>
        </p:spPr>
      </p:pic>
      <p:pic>
        <p:nvPicPr>
          <p:cNvPr id="11" name="Obrázek 10">
            <a:extLst>
              <a:ext uri="{FF2B5EF4-FFF2-40B4-BE49-F238E27FC236}">
                <a16:creationId xmlns:a16="http://schemas.microsoft.com/office/drawing/2014/main" id="{668DD021-06F1-466F-8310-1E2B9FA7B70B}"/>
              </a:ext>
            </a:extLst>
          </p:cNvPr>
          <p:cNvPicPr>
            <a:picLocks noChangeAspect="1"/>
          </p:cNvPicPr>
          <p:nvPr/>
        </p:nvPicPr>
        <p:blipFill rotWithShape="1">
          <a:blip r:embed="rId3">
            <a:extLst>
              <a:ext uri="{28A0092B-C50C-407E-A947-70E740481C1C}">
                <a14:useLocalDpi xmlns:a14="http://schemas.microsoft.com/office/drawing/2010/main" val="0"/>
              </a:ext>
            </a:extLst>
          </a:blip>
          <a:srcRect r="6679"/>
          <a:stretch/>
        </p:blipFill>
        <p:spPr>
          <a:xfrm>
            <a:off x="3855776" y="550575"/>
            <a:ext cx="4328028" cy="2845695"/>
          </a:xfrm>
          <a:prstGeom prst="rect">
            <a:avLst/>
          </a:prstGeom>
        </p:spPr>
      </p:pic>
      <p:pic>
        <p:nvPicPr>
          <p:cNvPr id="13" name="Obrázek 12">
            <a:extLst>
              <a:ext uri="{FF2B5EF4-FFF2-40B4-BE49-F238E27FC236}">
                <a16:creationId xmlns:a16="http://schemas.microsoft.com/office/drawing/2014/main" id="{5B16023C-10C6-4ECA-B1C2-A0B1E163F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479" y="534398"/>
            <a:ext cx="2008275" cy="2895804"/>
          </a:xfrm>
          <a:prstGeom prst="rect">
            <a:avLst/>
          </a:prstGeom>
        </p:spPr>
      </p:pic>
      <p:pic>
        <p:nvPicPr>
          <p:cNvPr id="15" name="Obrázek 14">
            <a:extLst>
              <a:ext uri="{FF2B5EF4-FFF2-40B4-BE49-F238E27FC236}">
                <a16:creationId xmlns:a16="http://schemas.microsoft.com/office/drawing/2014/main" id="{3ED664CD-FD7A-4BC7-B275-2BC88D284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46" y="550575"/>
            <a:ext cx="3698766" cy="2845695"/>
          </a:xfrm>
          <a:prstGeom prst="rect">
            <a:avLst/>
          </a:prstGeom>
        </p:spPr>
      </p:pic>
      <p:pic>
        <p:nvPicPr>
          <p:cNvPr id="6" name="Obrázek 5">
            <a:extLst>
              <a:ext uri="{FF2B5EF4-FFF2-40B4-BE49-F238E27FC236}">
                <a16:creationId xmlns:a16="http://schemas.microsoft.com/office/drawing/2014/main" id="{55B0EB90-C96E-451B-A431-551FEB06FF87}"/>
              </a:ext>
            </a:extLst>
          </p:cNvPr>
          <p:cNvPicPr>
            <a:picLocks noChangeAspect="1"/>
          </p:cNvPicPr>
          <p:nvPr/>
        </p:nvPicPr>
        <p:blipFill rotWithShape="1">
          <a:blip r:embed="rId6">
            <a:extLst>
              <a:ext uri="{28A0092B-C50C-407E-A947-70E740481C1C}">
                <a14:useLocalDpi xmlns:a14="http://schemas.microsoft.com/office/drawing/2010/main" val="0"/>
              </a:ext>
            </a:extLst>
          </a:blip>
          <a:srcRect l="430" t="9886" r="-430" b="6160"/>
          <a:stretch/>
        </p:blipFill>
        <p:spPr>
          <a:xfrm>
            <a:off x="73246" y="3634563"/>
            <a:ext cx="4957219" cy="3121343"/>
          </a:xfrm>
          <a:prstGeom prst="rect">
            <a:avLst/>
          </a:prstGeom>
        </p:spPr>
      </p:pic>
      <p:sp>
        <p:nvSpPr>
          <p:cNvPr id="14" name="TextovéPole 13">
            <a:extLst>
              <a:ext uri="{FF2B5EF4-FFF2-40B4-BE49-F238E27FC236}">
                <a16:creationId xmlns:a16="http://schemas.microsoft.com/office/drawing/2014/main" id="{9EB8EF79-CB5F-42D3-89DE-6806D1649BDF}"/>
              </a:ext>
            </a:extLst>
          </p:cNvPr>
          <p:cNvSpPr txBox="1"/>
          <p:nvPr/>
        </p:nvSpPr>
        <p:spPr>
          <a:xfrm>
            <a:off x="4971416" y="3601432"/>
            <a:ext cx="7227015" cy="830997"/>
          </a:xfrm>
          <a:prstGeom prst="rect">
            <a:avLst/>
          </a:prstGeom>
          <a:noFill/>
        </p:spPr>
        <p:txBody>
          <a:bodyPr wrap="square" rtlCol="0">
            <a:spAutoFit/>
          </a:bodyPr>
          <a:lstStyle/>
          <a:p>
            <a:pPr algn="ctr"/>
            <a:r>
              <a:rPr lang="cs-CZ" sz="2400" b="1" dirty="0">
                <a:solidFill>
                  <a:srgbClr val="00B0F0"/>
                </a:solidFill>
              </a:rPr>
              <a:t>1. A - Malba starých skříní, autoportrét v africkém stylu</a:t>
            </a:r>
          </a:p>
          <a:p>
            <a:pPr algn="ctr"/>
            <a:r>
              <a:rPr lang="cs-CZ" sz="2400" b="1" dirty="0">
                <a:solidFill>
                  <a:srgbClr val="FF0000"/>
                </a:solidFill>
              </a:rPr>
              <a:t> </a:t>
            </a:r>
          </a:p>
        </p:txBody>
      </p:sp>
      <p:pic>
        <p:nvPicPr>
          <p:cNvPr id="3" name="Obrázek 2">
            <a:extLst>
              <a:ext uri="{FF2B5EF4-FFF2-40B4-BE49-F238E27FC236}">
                <a16:creationId xmlns:a16="http://schemas.microsoft.com/office/drawing/2014/main" id="{E9B1B5C6-6E90-4EA5-9153-BD10C8A4FD27}"/>
              </a:ext>
            </a:extLst>
          </p:cNvPr>
          <p:cNvPicPr>
            <a:picLocks noChangeAspect="1"/>
          </p:cNvPicPr>
          <p:nvPr/>
        </p:nvPicPr>
        <p:blipFill rotWithShape="1">
          <a:blip r:embed="rId7">
            <a:extLst>
              <a:ext uri="{28A0092B-C50C-407E-A947-70E740481C1C}">
                <a14:useLocalDpi xmlns:a14="http://schemas.microsoft.com/office/drawing/2010/main" val="0"/>
              </a:ext>
            </a:extLst>
          </a:blip>
          <a:srcRect t="18115" b="21200"/>
          <a:stretch/>
        </p:blipFill>
        <p:spPr>
          <a:xfrm>
            <a:off x="6695614" y="4132220"/>
            <a:ext cx="5358606" cy="2438910"/>
          </a:xfrm>
          <a:prstGeom prst="rect">
            <a:avLst/>
          </a:prstGeom>
        </p:spPr>
      </p:pic>
      <p:pic>
        <p:nvPicPr>
          <p:cNvPr id="8" name="Obrázek 7">
            <a:extLst>
              <a:ext uri="{FF2B5EF4-FFF2-40B4-BE49-F238E27FC236}">
                <a16:creationId xmlns:a16="http://schemas.microsoft.com/office/drawing/2014/main" id="{800B2763-5FD5-43BD-ACFD-5FE6C5B4C421}"/>
              </a:ext>
            </a:extLst>
          </p:cNvPr>
          <p:cNvPicPr>
            <a:picLocks noChangeAspect="1"/>
          </p:cNvPicPr>
          <p:nvPr/>
        </p:nvPicPr>
        <p:blipFill rotWithShape="1">
          <a:blip r:embed="rId8">
            <a:extLst>
              <a:ext uri="{28A0092B-C50C-407E-A947-70E740481C1C}">
                <a14:useLocalDpi xmlns:a14="http://schemas.microsoft.com/office/drawing/2010/main" val="0"/>
              </a:ext>
            </a:extLst>
          </a:blip>
          <a:srcRect l="3240" t="9525" r="1698" b="4737"/>
          <a:stretch/>
        </p:blipFill>
        <p:spPr>
          <a:xfrm rot="5400000">
            <a:off x="4666241" y="4541268"/>
            <a:ext cx="2438910" cy="1620813"/>
          </a:xfrm>
          <a:prstGeom prst="rect">
            <a:avLst/>
          </a:prstGeom>
        </p:spPr>
      </p:pic>
    </p:spTree>
    <p:extLst>
      <p:ext uri="{BB962C8B-B14F-4D97-AF65-F5344CB8AC3E}">
        <p14:creationId xmlns:p14="http://schemas.microsoft.com/office/powerpoint/2010/main" val="98389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5DD5EDE3-09C7-4896-AC97-C64E4EFC866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531" b="89810" l="2547" r="93390">
                        <a14:foregroundMark x1="13281" y1="34088" x2="7186" y2="36150"/>
                        <a14:foregroundMark x1="1759" y1="37364" x2="5003" y2="50142"/>
                        <a14:foregroundMark x1="5003" y1="50142" x2="5003" y2="50142"/>
                        <a14:foregroundMark x1="6155" y1="54266" x2="3578" y2="41165"/>
                        <a14:foregroundMark x1="16010" y1="32188" x2="18314" y2="50303"/>
                        <a14:foregroundMark x1="18314" y1="50303" x2="18314" y2="50303"/>
                        <a14:foregroundMark x1="36568" y1="84311" x2="44178" y2="89810"/>
                        <a14:foregroundMark x1="44178" y1="89810" x2="46149" y2="84836"/>
                        <a14:foregroundMark x1="78017" y1="42701" x2="78017" y2="42701"/>
                        <a14:foregroundMark x1="78654" y1="38900" x2="79169" y2="38738"/>
                        <a14:foregroundMark x1="78017" y1="39790" x2="91995" y2="45451"/>
                        <a14:foregroundMark x1="92753" y1="46340" x2="88114" y2="63607"/>
                        <a14:foregroundMark x1="88114" y1="64456" x2="73833" y2="57622"/>
                        <a14:foregroundMark x1="73833" y1="57622" x2="73742" y2="57016"/>
                        <a14:foregroundMark x1="91086" y1="65831" x2="91086" y2="61706"/>
                        <a14:foregroundMark x1="93147" y1="51355" x2="93147" y2="51355"/>
                        <a14:foregroundMark x1="93420" y1="51355" x2="92116" y2="57016"/>
                        <a14:foregroundMark x1="54579" y1="22159" x2="46452" y2="16822"/>
                        <a14:foregroundMark x1="46452" y1="16822" x2="39569" y2="20461"/>
                        <a14:foregroundMark x1="39569" y1="20461" x2="31625" y2="19531"/>
                        <a14:foregroundMark x1="31625" y1="19531" x2="29836" y2="21836"/>
                        <a14:foregroundMark x1="13523" y1="32349" x2="18678" y2="39588"/>
                        <a14:foregroundMark x1="18678" y1="39588" x2="19102" y2="40801"/>
                        <a14:foregroundMark x1="3820" y1="37000" x2="4730" y2="46987"/>
                        <a14:foregroundMark x1="4730" y1="46987" x2="10582" y2="53174"/>
                        <a14:foregroundMark x1="10582" y1="53174" x2="12492" y2="51678"/>
                        <a14:foregroundMark x1="19739" y1="37525" x2="13220" y2="31055"/>
                        <a14:foregroundMark x1="13220" y1="31055" x2="12250" y2="33724"/>
                        <a14:foregroundMark x1="3426" y1="37000" x2="6549" y2="36676"/>
                        <a14:foregroundMark x1="2547" y1="40477" x2="4336" y2="53943"/>
                        <a14:foregroundMark x1="4336" y1="53943" x2="11674" y2="51759"/>
                        <a14:foregroundMark x1="11674" y1="51759" x2="11734" y2="51678"/>
                      </a14:backgroundRemoval>
                    </a14:imgEffect>
                  </a14:imgLayer>
                </a14:imgProps>
              </a:ext>
              <a:ext uri="{28A0092B-C50C-407E-A947-70E740481C1C}">
                <a14:useLocalDpi xmlns:a14="http://schemas.microsoft.com/office/drawing/2010/main" val="0"/>
              </a:ext>
            </a:extLst>
          </a:blip>
          <a:srcRect t="12848" b="6030"/>
          <a:stretch/>
        </p:blipFill>
        <p:spPr>
          <a:xfrm>
            <a:off x="3375118" y="-195309"/>
            <a:ext cx="9087035" cy="5528680"/>
          </a:xfrm>
          <a:prstGeom prst="rect">
            <a:avLst/>
          </a:prstGeom>
        </p:spPr>
      </p:pic>
      <p:sp>
        <p:nvSpPr>
          <p:cNvPr id="11" name="TextovéPole 10">
            <a:extLst>
              <a:ext uri="{FF2B5EF4-FFF2-40B4-BE49-F238E27FC236}">
                <a16:creationId xmlns:a16="http://schemas.microsoft.com/office/drawing/2014/main" id="{42E31F79-3602-485F-A001-636E19BC7517}"/>
              </a:ext>
            </a:extLst>
          </p:cNvPr>
          <p:cNvSpPr txBox="1"/>
          <p:nvPr/>
        </p:nvSpPr>
        <p:spPr>
          <a:xfrm>
            <a:off x="7264153" y="425537"/>
            <a:ext cx="6094520" cy="369332"/>
          </a:xfrm>
          <a:prstGeom prst="rect">
            <a:avLst/>
          </a:prstGeom>
          <a:noFill/>
        </p:spPr>
        <p:txBody>
          <a:bodyPr wrap="square">
            <a:spAutoFit/>
          </a:bodyPr>
          <a:lstStyle/>
          <a:p>
            <a:pPr algn="ctr"/>
            <a:r>
              <a:rPr lang="cs-CZ" b="1" dirty="0">
                <a:solidFill>
                  <a:srgbClr val="00FF99"/>
                </a:solidFill>
              </a:rPr>
              <a:t>4. A - Malba kaleidoskopického obrazu</a:t>
            </a:r>
            <a:endParaRPr lang="cs-CZ" sz="1800" b="1" dirty="0">
              <a:solidFill>
                <a:srgbClr val="00FF99"/>
              </a:solidFill>
            </a:endParaRPr>
          </a:p>
        </p:txBody>
      </p:sp>
      <p:pic>
        <p:nvPicPr>
          <p:cNvPr id="8" name="Obrázek 7">
            <a:extLst>
              <a:ext uri="{FF2B5EF4-FFF2-40B4-BE49-F238E27FC236}">
                <a16:creationId xmlns:a16="http://schemas.microsoft.com/office/drawing/2014/main" id="{B5E46336-3C68-43C8-9730-19CB3DF07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 y="2380362"/>
            <a:ext cx="1785273" cy="2380363"/>
          </a:xfrm>
          <a:prstGeom prst="rect">
            <a:avLst/>
          </a:prstGeom>
        </p:spPr>
      </p:pic>
      <p:pic>
        <p:nvPicPr>
          <p:cNvPr id="13" name="Obrázek 12">
            <a:extLst>
              <a:ext uri="{FF2B5EF4-FFF2-40B4-BE49-F238E27FC236}">
                <a16:creationId xmlns:a16="http://schemas.microsoft.com/office/drawing/2014/main" id="{9E99845A-B999-48FF-BA47-CBD05746D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9544" y="3567954"/>
            <a:ext cx="2480981" cy="3307975"/>
          </a:xfrm>
          <a:prstGeom prst="rect">
            <a:avLst/>
          </a:prstGeom>
        </p:spPr>
      </p:pic>
      <p:pic>
        <p:nvPicPr>
          <p:cNvPr id="15" name="Obrázek 14">
            <a:extLst>
              <a:ext uri="{FF2B5EF4-FFF2-40B4-BE49-F238E27FC236}">
                <a16:creationId xmlns:a16="http://schemas.microsoft.com/office/drawing/2014/main" id="{69C3DD87-8D3F-4A5F-A6F6-65BB1D691E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97545" y="4775183"/>
            <a:ext cx="2380361" cy="1785271"/>
          </a:xfrm>
          <a:prstGeom prst="rect">
            <a:avLst/>
          </a:prstGeom>
        </p:spPr>
      </p:pic>
      <p:pic>
        <p:nvPicPr>
          <p:cNvPr id="17" name="Obrázek 16">
            <a:extLst>
              <a:ext uri="{FF2B5EF4-FFF2-40B4-BE49-F238E27FC236}">
                <a16:creationId xmlns:a16="http://schemas.microsoft.com/office/drawing/2014/main" id="{CA750DBE-4D99-4919-AC90-D235C7D438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835524" cy="2447365"/>
          </a:xfrm>
          <a:prstGeom prst="rect">
            <a:avLst/>
          </a:prstGeom>
        </p:spPr>
      </p:pic>
      <p:pic>
        <p:nvPicPr>
          <p:cNvPr id="19" name="Obrázek 18">
            <a:extLst>
              <a:ext uri="{FF2B5EF4-FFF2-40B4-BE49-F238E27FC236}">
                <a16:creationId xmlns:a16="http://schemas.microsoft.com/office/drawing/2014/main" id="{881BA715-1235-40D2-B542-E288CFE4A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0525" y="4760725"/>
            <a:ext cx="1570837" cy="2094449"/>
          </a:xfrm>
          <a:prstGeom prst="rect">
            <a:avLst/>
          </a:prstGeom>
        </p:spPr>
      </p:pic>
      <p:sp>
        <p:nvSpPr>
          <p:cNvPr id="20" name="TextovéPole 19">
            <a:extLst>
              <a:ext uri="{FF2B5EF4-FFF2-40B4-BE49-F238E27FC236}">
                <a16:creationId xmlns:a16="http://schemas.microsoft.com/office/drawing/2014/main" id="{13C67181-08F1-4DCB-8BCF-D4922A6E98BA}"/>
              </a:ext>
            </a:extLst>
          </p:cNvPr>
          <p:cNvSpPr txBox="1"/>
          <p:nvPr/>
        </p:nvSpPr>
        <p:spPr>
          <a:xfrm>
            <a:off x="4685614" y="5833663"/>
            <a:ext cx="6094520" cy="369332"/>
          </a:xfrm>
          <a:prstGeom prst="rect">
            <a:avLst/>
          </a:prstGeom>
          <a:noFill/>
        </p:spPr>
        <p:txBody>
          <a:bodyPr wrap="square">
            <a:spAutoFit/>
          </a:bodyPr>
          <a:lstStyle/>
          <a:p>
            <a:pPr algn="ctr"/>
            <a:r>
              <a:rPr lang="cs-CZ" b="1" dirty="0">
                <a:solidFill>
                  <a:srgbClr val="7030A0"/>
                </a:solidFill>
              </a:rPr>
              <a:t>SEXTA a 2. G - Kresba portrétu</a:t>
            </a:r>
            <a:endParaRPr lang="cs-CZ" sz="1800" b="1" dirty="0">
              <a:solidFill>
                <a:srgbClr val="7030A0"/>
              </a:solidFill>
            </a:endParaRPr>
          </a:p>
        </p:txBody>
      </p:sp>
    </p:spTree>
    <p:extLst>
      <p:ext uri="{BB962C8B-B14F-4D97-AF65-F5344CB8AC3E}">
        <p14:creationId xmlns:p14="http://schemas.microsoft.com/office/powerpoint/2010/main" val="153990798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182</Words>
  <Application>Microsoft Office PowerPoint</Application>
  <PresentationFormat>Širokoúhlá obrazovka</PresentationFormat>
  <Paragraphs>25</Paragraphs>
  <Slides>8</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8</vt:i4>
      </vt:variant>
    </vt:vector>
  </HeadingPairs>
  <TitlesOfParts>
    <vt:vector size="12" baseType="lpstr">
      <vt:lpstr>Arial</vt:lpstr>
      <vt:lpstr>Calibri</vt:lpstr>
      <vt:lpstr>Calibri Light</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učitel</dc:creator>
  <cp:lastModifiedBy>bud@gymnp1.local</cp:lastModifiedBy>
  <cp:revision>34</cp:revision>
  <dcterms:created xsi:type="dcterms:W3CDTF">2023-11-14T15:52:04Z</dcterms:created>
  <dcterms:modified xsi:type="dcterms:W3CDTF">2023-11-16T11:44:54Z</dcterms:modified>
</cp:coreProperties>
</file>